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4daec0938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4daec0938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4daec0938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4daec0938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4daec0938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4daec0938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4dae9502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4dae9502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4daec093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4daec093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4dae9502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4dae9502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Delete all occurences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4daec0938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4daec0938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4daec0938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4daec0938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4daec0938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4daec0938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4daec0938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4daec0938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4dae950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4dae950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4daec0938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4daec0938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4dae9502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4dae9502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4daec093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4daec093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4daec093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4daec093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4daec093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4daec093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4daec0938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4daec0938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4daec0938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4daec0938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4daec0938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4daec0938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4912675" y="208650"/>
            <a:ext cx="4017900" cy="9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Debugging!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11700" y="106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Field Guide</a:t>
            </a:r>
            <a:endParaRPr/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60400" y="551000"/>
            <a:ext cx="8958000" cy="38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Introduce yourself and the class</a:t>
            </a:r>
            <a:br>
              <a:rPr lang="en" sz="1400"/>
            </a:br>
            <a:r>
              <a:rPr lang="en" sz="1400"/>
              <a:t>	“Hi, I’m in 112. I’m working on a 112 project called BigInteger.”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Define the problem</a:t>
            </a:r>
            <a:br>
              <a:rPr lang="en" sz="1400"/>
            </a:br>
            <a:r>
              <a:rPr lang="en" sz="1400"/>
              <a:t>	“I’m having some trouble with my add method. It returns null every time.”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Walk us through your logic</a:t>
            </a:r>
            <a:br>
              <a:rPr b="1" lang="en" sz="1400"/>
            </a:br>
            <a:r>
              <a:rPr b="1" lang="en" sz="1400"/>
              <a:t>	“</a:t>
            </a:r>
            <a:r>
              <a:rPr lang="en" sz="1400"/>
              <a:t>I have a method here that takes two Integer linked lists that represent a  number as input, and adds</a:t>
            </a:r>
            <a:br>
              <a:rPr lang="en" sz="1400"/>
            </a:br>
            <a:r>
              <a:rPr lang="en" sz="1400"/>
              <a:t>	them together. I loop through the two two lists and add each value place (ones, tens, hundreds) and store</a:t>
            </a:r>
            <a:br>
              <a:rPr lang="en" sz="1400"/>
            </a:br>
            <a:r>
              <a:rPr lang="en" sz="1400"/>
              <a:t>	the result in a new linked list.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Share what you’ve tried so far </a:t>
            </a:r>
            <a:br>
              <a:rPr b="1" lang="en" sz="1400"/>
            </a:br>
            <a:r>
              <a:rPr lang="en" sz="1400"/>
              <a:t>	“I’ve poked around, and it looks like the individual elements are adding up ok. </a:t>
            </a:r>
            <a:br>
              <a:rPr lang="en" sz="1400"/>
            </a:br>
            <a:r>
              <a:rPr lang="en" sz="1400"/>
              <a:t>	And when I add the values to an integer and print it out at the end, I get the</a:t>
            </a:r>
            <a:br>
              <a:rPr lang="en" sz="1400"/>
            </a:br>
            <a:r>
              <a:rPr lang="en" sz="1400"/>
              <a:t>	right answer.”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Propose your hunch</a:t>
            </a:r>
            <a:br>
              <a:rPr b="1" lang="en" sz="1400"/>
            </a:br>
            <a:r>
              <a:rPr lang="en" sz="1400"/>
              <a:t>	“I know my logic is right, so I think it’s an issue with how I’m handling my</a:t>
            </a:r>
            <a:br>
              <a:rPr lang="en" sz="1400"/>
            </a:br>
            <a:r>
              <a:rPr lang="en" sz="1400"/>
              <a:t>         pointers.”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 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You’re Not Ready To Ask An ILab If:</a:t>
            </a:r>
            <a:endParaRPr/>
          </a:p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130475" y="1152475"/>
            <a:ext cx="878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You haven’t tried to solve the problem yourself yet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You haven’t read the error messages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You haven’t Googled your problem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question can be unequivocally solved with the tiniest bit of effort and Google</a:t>
            </a:r>
            <a:br>
              <a:rPr lang="en"/>
            </a:br>
            <a:r>
              <a:rPr i="1" lang="en"/>
              <a:t>“How do I convert a String to an Integer?”</a:t>
            </a:r>
            <a:br>
              <a:rPr i="1" lang="en"/>
            </a:br>
            <a:r>
              <a:rPr i="1" lang="en"/>
              <a:t>“How do I tar a file?”</a:t>
            </a:r>
            <a:endParaRPr i="1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1349200" y="281725"/>
            <a:ext cx="686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NO CIRCUMSTANCES</a:t>
            </a:r>
            <a:endParaRPr/>
          </a:p>
        </p:txBody>
      </p:sp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200" y="994856"/>
            <a:ext cx="6978375" cy="392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 Debuggers</a:t>
            </a:r>
            <a:endParaRPr/>
          </a:p>
        </p:txBody>
      </p:sp>
      <p:sp>
        <p:nvSpPr>
          <p:cNvPr id="128" name="Google Shape;128;p25"/>
          <p:cNvSpPr txBox="1"/>
          <p:nvPr>
            <p:ph idx="1" type="body"/>
          </p:nvPr>
        </p:nvSpPr>
        <p:spPr>
          <a:xfrm>
            <a:off x="311700" y="1152475"/>
            <a:ext cx="8520600" cy="38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Debugging is all about break points - A break point essentially tells your program to “stop” executing at a given line, you can see all local variables (including data structures)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Three main tools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Step in: “</a:t>
            </a:r>
            <a:r>
              <a:rPr lang="en" sz="1500">
                <a:solidFill>
                  <a:srgbClr val="666666"/>
                </a:solidFill>
              </a:rPr>
              <a:t> An action to take in the debugger. If the line does not contain a function it behaves the same as “step over” but if it does the debugger will enter the called function and continue line-by-line debugging there”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Over: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66666"/>
                </a:solidFill>
              </a:rPr>
              <a:t>An action to take in the debugger that will step over a given line. If the line contains a function the function will be executed and the result returned without debugging each line</a:t>
            </a:r>
            <a:endParaRPr sz="15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Step Out:</a:t>
            </a:r>
            <a:r>
              <a:rPr lang="en" sz="1500">
                <a:solidFill>
                  <a:srgbClr val="666666"/>
                </a:solidFill>
              </a:rPr>
              <a:t>  Steps out of a function/constructor/etc:</a:t>
            </a:r>
            <a:endParaRPr sz="15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66666"/>
                </a:solidFill>
              </a:rPr>
              <a:t>In general, step over is very common and if you hardcore debugging then use step into(s)/ step out.</a:t>
            </a:r>
            <a:endParaRPr sz="15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311700" y="275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Let’s Walk Through an Example</a:t>
            </a:r>
            <a:endParaRPr sz="1400"/>
          </a:p>
        </p:txBody>
      </p:sp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311700" y="847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Something easy…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public class Main {</a:t>
            </a:r>
            <a:br>
              <a:rPr lang="en" sz="1200"/>
            </a:br>
            <a:br>
              <a:rPr lang="en" sz="1200"/>
            </a:br>
            <a:r>
              <a:rPr lang="en" sz="1200"/>
              <a:t>    public static void main(final String... args) {</a:t>
            </a:r>
            <a:br>
              <a:rPr lang="en" sz="1200"/>
            </a:br>
            <a:r>
              <a:rPr lang="en" sz="1200"/>
              <a:t>            final Object o = makeAThing();</a:t>
            </a:r>
            <a:br>
              <a:rPr lang="en" sz="1200"/>
            </a:br>
            <a:r>
              <a:rPr lang="en" sz="1200"/>
              <a:t>            printThis(o);</a:t>
            </a:r>
            <a:br>
              <a:rPr lang="en" sz="1200"/>
            </a:br>
            <a:r>
              <a:rPr lang="en" sz="1200"/>
              <a:t>        }</a:t>
            </a:r>
            <a:br>
              <a:rPr lang="en" sz="1200"/>
            </a:br>
            <a:br>
              <a:rPr lang="en" sz="1200"/>
            </a:br>
            <a:r>
              <a:rPr lang="en" sz="1200"/>
              <a:t>        private static Object makeAThing() {</a:t>
            </a:r>
            <a:br>
              <a:rPr lang="en" sz="1200"/>
            </a:br>
            <a:r>
              <a:rPr lang="en" sz="1200"/>
              <a:t>            final Object o = new Object();</a:t>
            </a:r>
            <a:br>
              <a:rPr lang="en" sz="1200"/>
            </a:br>
            <a:r>
              <a:rPr lang="en" sz="1200"/>
              <a:t>            System.out.println(o);</a:t>
            </a:r>
            <a:br>
              <a:rPr lang="en" sz="1200"/>
            </a:br>
            <a:r>
              <a:rPr lang="en" sz="1200"/>
              <a:t>            return null;</a:t>
            </a:r>
            <a:br>
              <a:rPr lang="en" sz="1200"/>
            </a:br>
            <a:r>
              <a:rPr lang="en" sz="1200"/>
              <a:t>        }</a:t>
            </a:r>
            <a:br>
              <a:rPr lang="en" sz="1200"/>
            </a:br>
            <a:br>
              <a:rPr lang="en" sz="1200"/>
            </a:br>
            <a:r>
              <a:rPr lang="en" sz="1200"/>
              <a:t>        private static void printThis(final Object o) {</a:t>
            </a:r>
            <a:br>
              <a:rPr lang="en" sz="1200"/>
            </a:br>
            <a:r>
              <a:rPr lang="en" sz="1200"/>
              <a:t>            System.out.println(o.toString());</a:t>
            </a:r>
            <a:br>
              <a:rPr lang="en" sz="1200"/>
            </a:br>
            <a:r>
              <a:rPr lang="en" sz="1200"/>
              <a:t>        }</a:t>
            </a:r>
            <a:br>
              <a:rPr lang="en" sz="1200"/>
            </a:br>
            <a:r>
              <a:rPr lang="en" sz="1200"/>
              <a:t>    }</a:t>
            </a:r>
            <a:br>
              <a:rPr lang="en" sz="1200"/>
            </a:br>
            <a:endParaRPr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Bug Patterns</a:t>
            </a:r>
            <a:endParaRPr/>
          </a:p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Off by one errors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Infinite loops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Forgetting to save pointers to linked list heads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Forgetting to increment pointers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Forgetting to have a recursion base case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Incorrect pointer arithmetic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Scoping errors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Plagiarized you haven’t even bothered to read (we know when you do this and it’s really obvious)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438" y="313500"/>
            <a:ext cx="6643125" cy="425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5250"/>
            <a:ext cx="8839197" cy="2394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275" y="1535253"/>
            <a:ext cx="5943749" cy="310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not to do…	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Print statements are easy…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But they are slow, clunky, messes up with line numbers and if you add a new one you have to re run your code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are also limited…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Changing code and hoping for the best is not a strategy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Give up and cry…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Only </a:t>
            </a:r>
            <a:r>
              <a:rPr i="1" lang="en"/>
              <a:t>after</a:t>
            </a:r>
            <a:r>
              <a:rPr lang="en"/>
              <a:t> you debug for a couple hours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14350"/>
            <a:ext cx="8839204" cy="3714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Concepts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are a </a:t>
            </a:r>
            <a:r>
              <a:rPr lang="en"/>
              <a:t>detective</a:t>
            </a:r>
            <a:r>
              <a:rPr lang="en"/>
              <a:t> solving a murder…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Every </a:t>
            </a:r>
            <a:r>
              <a:rPr lang="en"/>
              <a:t>piece</a:t>
            </a:r>
            <a:r>
              <a:rPr lang="en"/>
              <a:t> evidence you get, What do you do?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want to know </a:t>
            </a:r>
            <a:r>
              <a:rPr b="1" lang="en"/>
              <a:t>WHY</a:t>
            </a:r>
            <a:r>
              <a:rPr lang="en"/>
              <a:t> each line of code is doing what is doing, debugging is the process of investigating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Always ask yourself is this line valid, patience is key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1: Survey the Scene of the Crime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ID the actual problem/question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“My code isn’t working” isn’t enough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is the error message?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WHERE is it breaking?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Identify the components of the code on that line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WHAT is the error message?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does it mean in the context of that line? Why might that specific line not be working?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2: Look for Evidence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there’s an error message: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Start eliminating possibilities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Which line produces output?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Add/change output or input to the function calls on that line. Does anything change? </a:t>
            </a:r>
            <a:r>
              <a:rPr lang="en"/>
              <a:t>(sanity check)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Copy paste the error into Google. Are other people having the same issue?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3: Identify the Suspect(s)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the output is wrong: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Work backwards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Are you sure you’re returning the correct variable?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Where does the return value come from? What are its dependencies?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Is the stuff you expect to happen along the way actually happening?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4: Put the Suspect(s) on Trial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Trace your code. What happens to the input from start to finish?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DON’T ASSUME ANYTHING ABOUT WHAT YOU WROTE. FOLLOW YOUR CODE AS LITERALLY AS POSSIBLE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 SLOWLY. WRITE THINGS DOWN OR TALK IT OUT. USE A DEBUGGER OR ADD PRINT STATEMENTS(sometimes this is ok).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Try different outputs. Is there a pattern? Google the general problem.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5: There was a Mistrial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Still don’t know how to implement a certain type of function with a data structure?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Talk it out with a friend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Google a general algorithm (don’t copy paste code!)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Talk to an iLab assistant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Learn from iLab Assistants</a:t>
            </a:r>
            <a:endParaRPr/>
          </a:p>
        </p:txBody>
      </p:sp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863" y="1017725"/>
            <a:ext cx="5094633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227025" y="1977975"/>
            <a:ext cx="3053700" cy="16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iLabs are like feral critters. If you approach them too aggressively, you might frighten them.  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